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71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8496DA-F9EB-4D39-8A68-35023E2A6A0C}" v="2" dt="2023-03-22T17:22:06.206"/>
    <p1510:client id="{40F893C6-8C3A-4B9F-AA03-E1CD0BAB97C8}" v="5" dt="2023-03-22T17:20:41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85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-830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z Rzychon" userId="01e644d91b1b454f" providerId="LiveId" clId="{69ACBDD8-7D5F-4714-8A62-F669CE7DA4E5}"/>
    <pc:docChg chg="custSel delSld modSld">
      <pc:chgData name="Tomasz Rzychon" userId="01e644d91b1b454f" providerId="LiveId" clId="{69ACBDD8-7D5F-4714-8A62-F669CE7DA4E5}" dt="2023-02-23T11:19:08.399" v="125" actId="1076"/>
      <pc:docMkLst>
        <pc:docMk/>
      </pc:docMkLst>
      <pc:sldChg chg="delSp modSp mod setBg">
        <pc:chgData name="Tomasz Rzychon" userId="01e644d91b1b454f" providerId="LiveId" clId="{69ACBDD8-7D5F-4714-8A62-F669CE7DA4E5}" dt="2023-02-23T11:19:08.399" v="125" actId="1076"/>
        <pc:sldMkLst>
          <pc:docMk/>
          <pc:sldMk cId="3184137783" sldId="256"/>
        </pc:sldMkLst>
        <pc:spChg chg="mod">
          <ac:chgData name="Tomasz Rzychon" userId="01e644d91b1b454f" providerId="LiveId" clId="{69ACBDD8-7D5F-4714-8A62-F669CE7DA4E5}" dt="2023-02-23T11:18:29.882" v="62" actId="20577"/>
          <ac:spMkLst>
            <pc:docMk/>
            <pc:sldMk cId="3184137783" sldId="256"/>
            <ac:spMk id="9" creationId="{96F5231A-2A0B-6E48-8A5D-FE84EB10CA44}"/>
          </ac:spMkLst>
        </pc:spChg>
        <pc:spChg chg="mod">
          <ac:chgData name="Tomasz Rzychon" userId="01e644d91b1b454f" providerId="LiveId" clId="{69ACBDD8-7D5F-4714-8A62-F669CE7DA4E5}" dt="2023-02-23T11:19:08.399" v="125" actId="1076"/>
          <ac:spMkLst>
            <pc:docMk/>
            <pc:sldMk cId="3184137783" sldId="256"/>
            <ac:spMk id="10" creationId="{EC6436F7-0DA7-CF4A-9E2A-A513E6AE22B5}"/>
          </ac:spMkLst>
        </pc:spChg>
        <pc:picChg chg="del">
          <ac:chgData name="Tomasz Rzychon" userId="01e644d91b1b454f" providerId="LiveId" clId="{69ACBDD8-7D5F-4714-8A62-F669CE7DA4E5}" dt="2023-02-23T11:17:22.274" v="13" actId="478"/>
          <ac:picMkLst>
            <pc:docMk/>
            <pc:sldMk cId="3184137783" sldId="256"/>
            <ac:picMk id="6" creationId="{AE3D6FC7-5D71-5048-92F8-E179DFDE6EF8}"/>
          </ac:picMkLst>
        </pc:picChg>
        <pc:picChg chg="del">
          <ac:chgData name="Tomasz Rzychon" userId="01e644d91b1b454f" providerId="LiveId" clId="{69ACBDD8-7D5F-4714-8A62-F669CE7DA4E5}" dt="2023-02-23T11:17:20.021" v="12" actId="478"/>
          <ac:picMkLst>
            <pc:docMk/>
            <pc:sldMk cId="3184137783" sldId="256"/>
            <ac:picMk id="8" creationId="{0985A715-B987-9D40-B249-5FA21F281D22}"/>
          </ac:picMkLst>
        </pc:picChg>
      </pc:sldChg>
      <pc:sldChg chg="del">
        <pc:chgData name="Tomasz Rzychon" userId="01e644d91b1b454f" providerId="LiveId" clId="{69ACBDD8-7D5F-4714-8A62-F669CE7DA4E5}" dt="2023-02-23T11:17:14.789" v="1" actId="47"/>
        <pc:sldMkLst>
          <pc:docMk/>
          <pc:sldMk cId="262181795" sldId="260"/>
        </pc:sldMkLst>
      </pc:sldChg>
      <pc:sldChg chg="del">
        <pc:chgData name="Tomasz Rzychon" userId="01e644d91b1b454f" providerId="LiveId" clId="{69ACBDD8-7D5F-4714-8A62-F669CE7DA4E5}" dt="2023-02-23T11:17:14.881" v="2" actId="47"/>
        <pc:sldMkLst>
          <pc:docMk/>
          <pc:sldMk cId="2839864938" sldId="261"/>
        </pc:sldMkLst>
      </pc:sldChg>
      <pc:sldChg chg="del">
        <pc:chgData name="Tomasz Rzychon" userId="01e644d91b1b454f" providerId="LiveId" clId="{69ACBDD8-7D5F-4714-8A62-F669CE7DA4E5}" dt="2023-02-23T11:17:15.215" v="4" actId="47"/>
        <pc:sldMkLst>
          <pc:docMk/>
          <pc:sldMk cId="2898734180" sldId="262"/>
        </pc:sldMkLst>
      </pc:sldChg>
      <pc:sldChg chg="del">
        <pc:chgData name="Tomasz Rzychon" userId="01e644d91b1b454f" providerId="LiveId" clId="{69ACBDD8-7D5F-4714-8A62-F669CE7DA4E5}" dt="2023-02-23T11:17:15.346" v="5" actId="47"/>
        <pc:sldMkLst>
          <pc:docMk/>
          <pc:sldMk cId="3578471834" sldId="263"/>
        </pc:sldMkLst>
      </pc:sldChg>
      <pc:sldChg chg="del">
        <pc:chgData name="Tomasz Rzychon" userId="01e644d91b1b454f" providerId="LiveId" clId="{69ACBDD8-7D5F-4714-8A62-F669CE7DA4E5}" dt="2023-02-23T11:17:15.515" v="6" actId="47"/>
        <pc:sldMkLst>
          <pc:docMk/>
          <pc:sldMk cId="2348285169" sldId="264"/>
        </pc:sldMkLst>
      </pc:sldChg>
      <pc:sldChg chg="del">
        <pc:chgData name="Tomasz Rzychon" userId="01e644d91b1b454f" providerId="LiveId" clId="{69ACBDD8-7D5F-4714-8A62-F669CE7DA4E5}" dt="2023-02-23T11:17:15.654" v="7" actId="47"/>
        <pc:sldMkLst>
          <pc:docMk/>
          <pc:sldMk cId="1399326467" sldId="265"/>
        </pc:sldMkLst>
      </pc:sldChg>
      <pc:sldChg chg="del">
        <pc:chgData name="Tomasz Rzychon" userId="01e644d91b1b454f" providerId="LiveId" clId="{69ACBDD8-7D5F-4714-8A62-F669CE7DA4E5}" dt="2023-02-23T11:17:15.822" v="8" actId="47"/>
        <pc:sldMkLst>
          <pc:docMk/>
          <pc:sldMk cId="287296279" sldId="266"/>
        </pc:sldMkLst>
      </pc:sldChg>
      <pc:sldChg chg="del">
        <pc:chgData name="Tomasz Rzychon" userId="01e644d91b1b454f" providerId="LiveId" clId="{69ACBDD8-7D5F-4714-8A62-F669CE7DA4E5}" dt="2023-02-23T11:17:16.293" v="11" actId="47"/>
        <pc:sldMkLst>
          <pc:docMk/>
          <pc:sldMk cId="3929494672" sldId="268"/>
        </pc:sldMkLst>
      </pc:sldChg>
      <pc:sldChg chg="del">
        <pc:chgData name="Tomasz Rzychon" userId="01e644d91b1b454f" providerId="LiveId" clId="{69ACBDD8-7D5F-4714-8A62-F669CE7DA4E5}" dt="2023-02-23T11:17:16.133" v="10" actId="47"/>
        <pc:sldMkLst>
          <pc:docMk/>
          <pc:sldMk cId="1529253008" sldId="269"/>
        </pc:sldMkLst>
      </pc:sldChg>
      <pc:sldChg chg="del">
        <pc:chgData name="Tomasz Rzychon" userId="01e644d91b1b454f" providerId="LiveId" clId="{69ACBDD8-7D5F-4714-8A62-F669CE7DA4E5}" dt="2023-02-23T11:17:15.976" v="9" actId="47"/>
        <pc:sldMkLst>
          <pc:docMk/>
          <pc:sldMk cId="3961215285" sldId="270"/>
        </pc:sldMkLst>
      </pc:sldChg>
      <pc:sldChg chg="delSp modSp mod">
        <pc:chgData name="Tomasz Rzychon" userId="01e644d91b1b454f" providerId="LiveId" clId="{69ACBDD8-7D5F-4714-8A62-F669CE7DA4E5}" dt="2023-02-23T11:17:52.414" v="44" actId="20577"/>
        <pc:sldMkLst>
          <pc:docMk/>
          <pc:sldMk cId="2716835749" sldId="271"/>
        </pc:sldMkLst>
        <pc:spChg chg="mod">
          <ac:chgData name="Tomasz Rzychon" userId="01e644d91b1b454f" providerId="LiveId" clId="{69ACBDD8-7D5F-4714-8A62-F669CE7DA4E5}" dt="2023-02-23T11:17:39.302" v="27" actId="20577"/>
          <ac:spMkLst>
            <pc:docMk/>
            <pc:sldMk cId="2716835749" sldId="271"/>
            <ac:spMk id="9" creationId="{96F5231A-2A0B-6E48-8A5D-FE84EB10CA44}"/>
          </ac:spMkLst>
        </pc:spChg>
        <pc:spChg chg="mod">
          <ac:chgData name="Tomasz Rzychon" userId="01e644d91b1b454f" providerId="LiveId" clId="{69ACBDD8-7D5F-4714-8A62-F669CE7DA4E5}" dt="2023-02-23T11:17:52.414" v="44" actId="20577"/>
          <ac:spMkLst>
            <pc:docMk/>
            <pc:sldMk cId="2716835749" sldId="271"/>
            <ac:spMk id="10" creationId="{EC6436F7-0DA7-CF4A-9E2A-A513E6AE22B5}"/>
          </ac:spMkLst>
        </pc:spChg>
        <pc:picChg chg="del">
          <ac:chgData name="Tomasz Rzychon" userId="01e644d91b1b454f" providerId="LiveId" clId="{69ACBDD8-7D5F-4714-8A62-F669CE7DA4E5}" dt="2023-02-23T11:17:32.079" v="15" actId="478"/>
          <ac:picMkLst>
            <pc:docMk/>
            <pc:sldMk cId="2716835749" sldId="271"/>
            <ac:picMk id="5" creationId="{4FCF9062-C407-024B-853D-E178F4D11572}"/>
          </ac:picMkLst>
        </pc:picChg>
        <pc:picChg chg="del">
          <ac:chgData name="Tomasz Rzychon" userId="01e644d91b1b454f" providerId="LiveId" clId="{69ACBDD8-7D5F-4714-8A62-F669CE7DA4E5}" dt="2023-02-23T11:17:29.752" v="14" actId="478"/>
          <ac:picMkLst>
            <pc:docMk/>
            <pc:sldMk cId="2716835749" sldId="271"/>
            <ac:picMk id="8" creationId="{1DB6999D-81E9-014F-B220-1645AB80E50E}"/>
          </ac:picMkLst>
        </pc:picChg>
      </pc:sldChg>
      <pc:sldChg chg="del">
        <pc:chgData name="Tomasz Rzychon" userId="01e644d91b1b454f" providerId="LiveId" clId="{69ACBDD8-7D5F-4714-8A62-F669CE7DA4E5}" dt="2023-02-23T11:17:14.676" v="0" actId="47"/>
        <pc:sldMkLst>
          <pc:docMk/>
          <pc:sldMk cId="4002534133" sldId="273"/>
        </pc:sldMkLst>
      </pc:sldChg>
      <pc:sldChg chg="del">
        <pc:chgData name="Tomasz Rzychon" userId="01e644d91b1b454f" providerId="LiveId" clId="{69ACBDD8-7D5F-4714-8A62-F669CE7DA4E5}" dt="2023-02-23T11:17:15.058" v="3" actId="47"/>
        <pc:sldMkLst>
          <pc:docMk/>
          <pc:sldMk cId="4293560201" sldId="274"/>
        </pc:sldMkLst>
      </pc:sldChg>
    </pc:docChg>
  </pc:docChgLst>
  <pc:docChgLst>
    <pc:chgData name="Tomasz Rzychon" userId="01e644d91b1b454f" providerId="LiveId" clId="{1E378630-D772-49A7-BEA0-E413B21F0D41}"/>
    <pc:docChg chg="custSel modSld">
      <pc:chgData name="Tomasz Rzychon" userId="01e644d91b1b454f" providerId="LiveId" clId="{1E378630-D772-49A7-BEA0-E413B21F0D41}" dt="2021-07-27T10:12:27.056" v="13" actId="255"/>
      <pc:docMkLst>
        <pc:docMk/>
      </pc:docMkLst>
      <pc:sldChg chg="addSp delSp modSp mod">
        <pc:chgData name="Tomasz Rzychon" userId="01e644d91b1b454f" providerId="LiveId" clId="{1E378630-D772-49A7-BEA0-E413B21F0D41}" dt="2021-07-27T10:12:27.056" v="13" actId="255"/>
        <pc:sldMkLst>
          <pc:docMk/>
          <pc:sldMk cId="2348285169" sldId="264"/>
        </pc:sldMkLst>
        <pc:graphicFrameChg chg="del">
          <ac:chgData name="Tomasz Rzychon" userId="01e644d91b1b454f" providerId="LiveId" clId="{1E378630-D772-49A7-BEA0-E413B21F0D41}" dt="2021-07-27T10:11:12.551" v="0" actId="21"/>
          <ac:graphicFrameMkLst>
            <pc:docMk/>
            <pc:sldMk cId="2348285169" sldId="264"/>
            <ac:graphicFrameMk id="8" creationId="{8D04D6CC-C07A-1547-B776-E8284898FF9E}"/>
          </ac:graphicFrameMkLst>
        </pc:graphicFrameChg>
        <pc:graphicFrameChg chg="add mod">
          <ac:chgData name="Tomasz Rzychon" userId="01e644d91b1b454f" providerId="LiveId" clId="{1E378630-D772-49A7-BEA0-E413B21F0D41}" dt="2021-07-27T10:12:27.056" v="13" actId="255"/>
          <ac:graphicFrameMkLst>
            <pc:docMk/>
            <pc:sldMk cId="2348285169" sldId="264"/>
            <ac:graphicFrameMk id="10" creationId="{D56CBDA0-B93E-461E-8365-118AAFC20F70}"/>
          </ac:graphicFrameMkLst>
        </pc:graphicFrameChg>
      </pc:sldChg>
    </pc:docChg>
  </pc:docChgLst>
  <pc:docChgLst>
    <pc:chgData name="WSEH" userId="S::wseh@wsehbb.onmicrosoft.com::a8acea11-f1c7-470d-8e6a-388d173b36d6" providerId="AD" clId="Web-{40F893C6-8C3A-4B9F-AA03-E1CD0BAB97C8}"/>
    <pc:docChg chg="modSld">
      <pc:chgData name="WSEH" userId="S::wseh@wsehbb.onmicrosoft.com::a8acea11-f1c7-470d-8e6a-388d173b36d6" providerId="AD" clId="Web-{40F893C6-8C3A-4B9F-AA03-E1CD0BAB97C8}" dt="2023-03-22T17:20:39.517" v="1" actId="20577"/>
      <pc:docMkLst>
        <pc:docMk/>
      </pc:docMkLst>
      <pc:sldChg chg="modSp">
        <pc:chgData name="WSEH" userId="S::wseh@wsehbb.onmicrosoft.com::a8acea11-f1c7-470d-8e6a-388d173b36d6" providerId="AD" clId="Web-{40F893C6-8C3A-4B9F-AA03-E1CD0BAB97C8}" dt="2023-03-22T17:20:39.517" v="1" actId="20577"/>
        <pc:sldMkLst>
          <pc:docMk/>
          <pc:sldMk cId="3184137783" sldId="256"/>
        </pc:sldMkLst>
        <pc:spChg chg="mod">
          <ac:chgData name="WSEH" userId="S::wseh@wsehbb.onmicrosoft.com::a8acea11-f1c7-470d-8e6a-388d173b36d6" providerId="AD" clId="Web-{40F893C6-8C3A-4B9F-AA03-E1CD0BAB97C8}" dt="2023-03-22T17:20:39.517" v="1" actId="20577"/>
          <ac:spMkLst>
            <pc:docMk/>
            <pc:sldMk cId="3184137783" sldId="256"/>
            <ac:spMk id="10" creationId="{EC6436F7-0DA7-CF4A-9E2A-A513E6AE22B5}"/>
          </ac:spMkLst>
        </pc:spChg>
      </pc:sldChg>
    </pc:docChg>
  </pc:docChgLst>
  <pc:docChgLst>
    <pc:chgData name="WSEH" userId="S::wseh@wsehbb.onmicrosoft.com::a8acea11-f1c7-470d-8e6a-388d173b36d6" providerId="AD" clId="Web-{178496DA-F9EB-4D39-8A68-35023E2A6A0C}"/>
    <pc:docChg chg="modSld">
      <pc:chgData name="WSEH" userId="S::wseh@wsehbb.onmicrosoft.com::a8acea11-f1c7-470d-8e6a-388d173b36d6" providerId="AD" clId="Web-{178496DA-F9EB-4D39-8A68-35023E2A6A0C}" dt="2023-03-22T17:22:06.206" v="0" actId="20577"/>
      <pc:docMkLst>
        <pc:docMk/>
      </pc:docMkLst>
      <pc:sldChg chg="modSp">
        <pc:chgData name="WSEH" userId="S::wseh@wsehbb.onmicrosoft.com::a8acea11-f1c7-470d-8e6a-388d173b36d6" providerId="AD" clId="Web-{178496DA-F9EB-4D39-8A68-35023E2A6A0C}" dt="2023-03-22T17:22:06.206" v="0" actId="20577"/>
        <pc:sldMkLst>
          <pc:docMk/>
          <pc:sldMk cId="3184137783" sldId="256"/>
        </pc:sldMkLst>
        <pc:spChg chg="mod">
          <ac:chgData name="WSEH" userId="S::wseh@wsehbb.onmicrosoft.com::a8acea11-f1c7-470d-8e6a-388d173b36d6" providerId="AD" clId="Web-{178496DA-F9EB-4D39-8A68-35023E2A6A0C}" dt="2023-03-22T17:22:06.206" v="0" actId="20577"/>
          <ac:spMkLst>
            <pc:docMk/>
            <pc:sldMk cId="3184137783" sldId="256"/>
            <ac:spMk id="10" creationId="{EC6436F7-0DA7-CF4A-9E2A-A513E6AE22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08E639-85BF-0C40-93F3-29C199D272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1DF7AED-7121-DD48-A170-94F49C16A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804BEC-0E9F-F44F-8236-0B0821A4D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E5047B-F9C4-DC46-80AC-D743FA0D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BF9624-DD25-844C-8A89-AC5D8F48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40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56C419-D003-824B-A6C2-E886D220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95C0FA5-D269-5E4E-8838-D1B796AA0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9D6E86-FF86-0D4B-9BB7-B8F3F00C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815AF7-6766-B84A-AB3B-9B0AA1E7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7A90A3-DC44-F849-9420-E2939A25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47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AF2B409-AFB8-F84A-A5FC-86FF6EF8AA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9BA4443-8928-FE4E-A1B8-074C4CB47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5EAE2B-901F-1148-847C-BB2EB6E1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1084E3-FCB2-F048-87F6-5F9ECA067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E85103-1682-5C48-AEA5-FCDCE8AC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48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A6CFDC-4FEA-274C-B65C-DEED6581B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280303-6473-0747-8DB7-E3649585E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329541-E2EB-AA4A-A8D6-3180996D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135BCE-B38F-BF4B-AFC6-FD52E23E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5F71EF-E862-9A43-9866-197CC7E3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484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C87493-C5B8-974B-86D9-5AA0592BB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268607-9D4F-6248-9DEE-459DFECCC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F966AB-2ED4-EF4C-AD53-9F2E5EB5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B5FD0E-B9E5-E34F-9C37-54E041F1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AFB39D-13F6-6F46-B200-6206D916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439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334C85-3471-2F42-8E20-99996ECB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4545BB-E81F-6742-907E-29A4F9519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086CE6A-62FC-3E45-B1A5-78C2195B9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D6AC2B3-DFE0-2644-B962-7AF5A9FF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C4A8B3F-372D-6140-AF64-C925DE2FD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D6519C9-8DAC-0B46-8876-BEE286367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24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3DBA3-5FBF-C644-9B8D-02C0BD475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7356FE5-A051-8E43-BA64-7E889D02A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71F360E-A229-494F-AD95-8589B8E53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4D84B1D-EB02-D145-938C-E0778245D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3FEE941-C919-F64D-BEEA-A1E58F540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98EDAA7-D5DB-6F4C-96A2-7D7A7B69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1E02F5A-8149-5040-9279-EA9F8D08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3E4C2EB-EB0A-D943-816B-E4181BA3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1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F1BF1A-C90F-8542-A1A4-A8422530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CB9B29E-0045-DA45-88D7-EFA6636F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2058258-A6EC-EF47-9D21-413693E1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9E4604E-D42D-DA4A-B201-B6D96D39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71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7AE7940-A9AA-7242-9E94-3F55986E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36B3C35-4D22-254B-B29A-0506410B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3E1B51F-357B-5C48-977D-66394425D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83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2B64C3-2C4E-CA40-A9FC-EEB8DC8B0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BAA081-F4CE-6F45-9A9D-20662E7BC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D3804F8-D926-DB43-8AEC-33D909389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C90D049-D17D-F644-A352-3F010689A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BE6136-BB52-C941-A68D-FBC27D3A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44D278-840F-FA41-ADDB-1017C566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35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EB3570-3378-8249-9148-65AC68DC5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B46C876-79E3-5449-8959-6AB642C90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A10F05-75E3-EF4D-9700-4880F1636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43B32F-97A3-D94E-A12C-97D69649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59EFD13-AA74-3047-B2C5-020EC26CB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E72C64F-9904-744B-98CA-CC2F51F3A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91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4F25E5F-7CBF-C344-9B48-110BA873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98EF2F-FE07-8748-B683-394DBFEF9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2419E2-4A63-694C-A187-9D3C66415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10109-A928-0B46-9BE8-5EFE1A1BE2EB}" type="datetimeFigureOut">
              <a:rPr lang="pl-PL" smtClean="0"/>
              <a:pPr/>
              <a:t>22.03.2023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57B7BE-DD0B-284F-AB51-E50AA276C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E64DF5-64AE-954F-BE7D-C0028E7C6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F3479-3261-9F40-8D30-4073962FFA1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55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6F5231A-2A0B-6E48-8A5D-FE84EB10CA44}"/>
              </a:ext>
            </a:extLst>
          </p:cNvPr>
          <p:cNvSpPr txBox="1"/>
          <p:nvPr/>
        </p:nvSpPr>
        <p:spPr>
          <a:xfrm>
            <a:off x="258792" y="1414731"/>
            <a:ext cx="117071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600" b="1" i="1" dirty="0"/>
          </a:p>
          <a:p>
            <a:pPr algn="ctr"/>
            <a:r>
              <a:rPr lang="pl-PL" sz="3600" b="1" i="1" dirty="0"/>
              <a:t>I KONFERENCJA NAUKOWA</a:t>
            </a:r>
            <a:endParaRPr lang="pl-PL" sz="3600" dirty="0"/>
          </a:p>
          <a:p>
            <a:pPr algn="ctr"/>
            <a:endParaRPr lang="pl-PL" sz="3600" dirty="0"/>
          </a:p>
          <a:p>
            <a:pPr algn="ctr"/>
            <a:r>
              <a:rPr lang="pl-PL" sz="3600" b="1" i="1" dirty="0"/>
              <a:t>„KIERUNKI ZMIAN SEKTORA OCHRONY ZDROWIA – </a:t>
            </a:r>
            <a:br>
              <a:rPr lang="pl-PL" sz="3600" b="1" i="1" dirty="0"/>
            </a:br>
            <a:r>
              <a:rPr lang="pl-PL" sz="3600" b="1" i="1" dirty="0"/>
              <a:t>SZANSE I ZAGROŻENIA”</a:t>
            </a:r>
          </a:p>
          <a:p>
            <a:pPr algn="ctr"/>
            <a:endParaRPr lang="pl-PL" sz="3600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C6436F7-0DA7-CF4A-9E2A-A513E6AE22B5}"/>
              </a:ext>
            </a:extLst>
          </p:cNvPr>
          <p:cNvSpPr txBox="1"/>
          <p:nvPr/>
        </p:nvSpPr>
        <p:spPr>
          <a:xfrm>
            <a:off x="889686" y="6186771"/>
            <a:ext cx="3511474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pl-PL" b="1" i="1">
                <a:latin typeface="+mj-lt"/>
              </a:rPr>
              <a:t>Bielsko-Biała, 14-15 kwietnia 2023 r.</a:t>
            </a:r>
          </a:p>
        </p:txBody>
      </p:sp>
    </p:spTree>
    <p:extLst>
      <p:ext uri="{BB962C8B-B14F-4D97-AF65-F5344CB8AC3E}">
        <p14:creationId xmlns:p14="http://schemas.microsoft.com/office/powerpoint/2010/main" val="318413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>
            <a:extLst>
              <a:ext uri="{FF2B5EF4-FFF2-40B4-BE49-F238E27FC236}">
                <a16:creationId xmlns:a16="http://schemas.microsoft.com/office/drawing/2014/main" id="{96F5231A-2A0B-6E48-8A5D-FE84EB10CA44}"/>
              </a:ext>
            </a:extLst>
          </p:cNvPr>
          <p:cNvSpPr txBox="1"/>
          <p:nvPr/>
        </p:nvSpPr>
        <p:spPr>
          <a:xfrm>
            <a:off x="5074005" y="444977"/>
            <a:ext cx="2395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b="1" dirty="0"/>
              <a:t>Tytuł slajdu</a:t>
            </a:r>
            <a:endParaRPr lang="pl-PL" sz="2000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C6436F7-0DA7-CF4A-9E2A-A513E6AE22B5}"/>
              </a:ext>
            </a:extLst>
          </p:cNvPr>
          <p:cNvSpPr txBox="1"/>
          <p:nvPr/>
        </p:nvSpPr>
        <p:spPr>
          <a:xfrm>
            <a:off x="5953899" y="2365542"/>
            <a:ext cx="64235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700" b="1" dirty="0"/>
              <a:t>Treść</a:t>
            </a:r>
          </a:p>
          <a:p>
            <a:r>
              <a:rPr lang="pl-PL" sz="1700" b="1" dirty="0"/>
              <a:t>Treść</a:t>
            </a:r>
          </a:p>
        </p:txBody>
      </p:sp>
    </p:spTree>
    <p:extLst>
      <p:ext uri="{BB962C8B-B14F-4D97-AF65-F5344CB8AC3E}">
        <p14:creationId xmlns:p14="http://schemas.microsoft.com/office/powerpoint/2010/main" val="271683574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BE7E434AAA3346941541428927B5D0" ma:contentTypeVersion="2" ma:contentTypeDescription="Utwórz nowy dokument." ma:contentTypeScope="" ma:versionID="50b613fa50b521b719df5041ae5880eb">
  <xsd:schema xmlns:xsd="http://www.w3.org/2001/XMLSchema" xmlns:xs="http://www.w3.org/2001/XMLSchema" xmlns:p="http://schemas.microsoft.com/office/2006/metadata/properties" xmlns:ns2="6072b9d5-862f-40de-aedf-14ecd31b2e5d" targetNamespace="http://schemas.microsoft.com/office/2006/metadata/properties" ma:root="true" ma:fieldsID="208fb5aa893175e13e3ff15f85273fc9" ns2:_="">
    <xsd:import namespace="6072b9d5-862f-40de-aedf-14ecd31b2e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2b9d5-862f-40de-aedf-14ecd31b2e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E276A8-D092-45C8-8623-3580315014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8A9700-90F5-4B43-85AC-F52A8DCF8D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739938-815B-438D-B0AA-1793B361D5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72b9d5-862f-40de-aedf-14ecd31b2e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Motyw pakietu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Vena Art</dc:creator>
  <cp:lastModifiedBy>asus</cp:lastModifiedBy>
  <cp:revision>51</cp:revision>
  <dcterms:created xsi:type="dcterms:W3CDTF">2021-01-11T08:07:37Z</dcterms:created>
  <dcterms:modified xsi:type="dcterms:W3CDTF">2023-03-22T17:22:06Z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0x01010003BE7E434AAA3346941541428927B5D0</vt:lpwstr>
  </property>
</Properties>
</file>